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E91100-9C32-4AB3-890B-B7EF51540A75}" type="datetimeFigureOut">
              <a:rPr lang="en-GB" smtClean="0"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BA39173-7794-45EA-9B2F-8BFA62AE19C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Values Based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October 2014</a:t>
            </a:r>
          </a:p>
          <a:p>
            <a:r>
              <a:rPr lang="en-GB" dirty="0" smtClean="0"/>
              <a:t>Widmer End CC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2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values?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241333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Values are principles that guide our thinking and behaviour</a:t>
            </a:r>
            <a:endParaRPr lang="en-GB" sz="3200" dirty="0"/>
          </a:p>
          <a:p>
            <a:pPr algn="ctr"/>
            <a:r>
              <a:rPr lang="en-GB" sz="3200" dirty="0"/>
              <a:t>Values include: respect, honesty, care, trust, patience, empathy, love, tolerance, compassion, responsibility, simplicity, freedom and peace. 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55983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Assemblies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227687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school assembly is central to the development of Values Education. </a:t>
            </a:r>
          </a:p>
          <a:p>
            <a:r>
              <a:rPr lang="en-GB" sz="3200" dirty="0"/>
              <a:t>It has a tremendous potential to nurture a positive school ethos that emphasises care and the pursuit of excellence. This helps the school to develop a sense of harmony. </a:t>
            </a:r>
          </a:p>
        </p:txBody>
      </p:sp>
    </p:spTree>
    <p:extLst>
      <p:ext uri="{BB962C8B-B14F-4D97-AF65-F5344CB8AC3E}">
        <p14:creationId xmlns:p14="http://schemas.microsoft.com/office/powerpoint/2010/main" val="251930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Reflection Time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0583" y="1916832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•Pupils are taught how to sit in a still, relaxed, alert and comfortable manner.</a:t>
            </a:r>
          </a:p>
          <a:p>
            <a:endParaRPr lang="en-GB" dirty="0"/>
          </a:p>
          <a:p>
            <a:r>
              <a:rPr lang="en-GB" dirty="0"/>
              <a:t>•Demonstrate to children how to sit: facing you, with their back and head straight but relaxed.</a:t>
            </a:r>
          </a:p>
          <a:p>
            <a:endParaRPr lang="en-GB" dirty="0"/>
          </a:p>
          <a:p>
            <a:r>
              <a:rPr lang="en-GB" dirty="0"/>
              <a:t>•Ask children to close their eyes or focus on a candle light.</a:t>
            </a:r>
          </a:p>
          <a:p>
            <a:endParaRPr lang="en-GB" dirty="0"/>
          </a:p>
          <a:p>
            <a:r>
              <a:rPr lang="en-GB" dirty="0"/>
              <a:t>•Invite children to think about someone they love, doing something they like, and so on, related to your value. </a:t>
            </a:r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Retreat, Observe, Reflect, 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in class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309656" cy="24928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2869025" cy="20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rburch\AppData\Local\Microsoft\Windows\Temporary Internet Files\Content.Outlook\UMUZL8GP\IMG_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86" y="1393291"/>
            <a:ext cx="2933074" cy="21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53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</TotalTime>
  <Words>184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Values Based Education</vt:lpstr>
      <vt:lpstr>What are values?</vt:lpstr>
      <vt:lpstr>Values Assemblies</vt:lpstr>
      <vt:lpstr>Reflection Time</vt:lpstr>
      <vt:lpstr>Values in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Based Education</dc:title>
  <dc:creator>RBurch</dc:creator>
  <cp:lastModifiedBy>RBurch</cp:lastModifiedBy>
  <cp:revision>4</cp:revision>
  <dcterms:created xsi:type="dcterms:W3CDTF">2014-10-21T08:08:34Z</dcterms:created>
  <dcterms:modified xsi:type="dcterms:W3CDTF">2014-10-21T15:22:03Z</dcterms:modified>
</cp:coreProperties>
</file>